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50A26E-4189-4007-9504-293F0FCC91B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8973544-DC27-4A4E-87E5-9C4C2957E453}">
      <dgm:prSet phldrT="[Texto]"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b="1" dirty="0"/>
            <a:t>LOGIN/REGISTRO</a:t>
          </a:r>
        </a:p>
      </dgm:t>
    </dgm:pt>
    <dgm:pt modelId="{A4F23D8F-1AA5-45FF-8DB2-BEFD07701614}" type="parTrans" cxnId="{4ED6423F-8CC9-4420-900C-A5D4DE634F7A}">
      <dgm:prSet/>
      <dgm:spPr/>
      <dgm:t>
        <a:bodyPr/>
        <a:lstStyle/>
        <a:p>
          <a:endParaRPr lang="es-ES"/>
        </a:p>
      </dgm:t>
    </dgm:pt>
    <dgm:pt modelId="{846E6A99-19F1-44F2-97C8-D181DE13CF2E}" type="sibTrans" cxnId="{4ED6423F-8CC9-4420-900C-A5D4DE634F7A}">
      <dgm:prSet/>
      <dgm:spPr/>
      <dgm:t>
        <a:bodyPr/>
        <a:lstStyle/>
        <a:p>
          <a:endParaRPr lang="es-ES"/>
        </a:p>
      </dgm:t>
    </dgm:pt>
    <dgm:pt modelId="{44A00D54-3E7E-439B-9D92-F6DCBB3799C2}">
      <dgm:prSet phldrT="[Texto]"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b="1" dirty="0"/>
            <a:t>MENÚ PRINCIPAL</a:t>
          </a:r>
        </a:p>
      </dgm:t>
    </dgm:pt>
    <dgm:pt modelId="{C594F9DF-A88F-4749-B7E0-F0517CC46ECC}" type="parTrans" cxnId="{3DF7FB5B-3699-4A8C-99FC-0F8C1D5CAD1C}">
      <dgm:prSet/>
      <dgm:spPr/>
      <dgm:t>
        <a:bodyPr/>
        <a:lstStyle/>
        <a:p>
          <a:endParaRPr lang="es-ES"/>
        </a:p>
      </dgm:t>
    </dgm:pt>
    <dgm:pt modelId="{ED6049D8-935A-4CAD-B1CE-E8F2A5112AB3}" type="sibTrans" cxnId="{3DF7FB5B-3699-4A8C-99FC-0F8C1D5CAD1C}">
      <dgm:prSet/>
      <dgm:spPr/>
      <dgm:t>
        <a:bodyPr/>
        <a:lstStyle/>
        <a:p>
          <a:endParaRPr lang="es-ES"/>
        </a:p>
      </dgm:t>
    </dgm:pt>
    <dgm:pt modelId="{9473DA94-CAE2-4DAD-B197-0D711253F101}">
      <dgm:prSet phldrT="[Texto]"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b="1" dirty="0"/>
            <a:t>AGREGAR VEHÍCULO</a:t>
          </a:r>
        </a:p>
      </dgm:t>
    </dgm:pt>
    <dgm:pt modelId="{9301B55E-ABDE-4FB8-BDB3-D2807D86DF54}" type="parTrans" cxnId="{BF571AAB-FC94-41F6-8F9C-FA15FBB145CE}">
      <dgm:prSet/>
      <dgm:spPr/>
      <dgm:t>
        <a:bodyPr/>
        <a:lstStyle/>
        <a:p>
          <a:endParaRPr lang="es-ES"/>
        </a:p>
      </dgm:t>
    </dgm:pt>
    <dgm:pt modelId="{0EC892EC-A409-42FC-8B44-74FC072AE346}" type="sibTrans" cxnId="{BF571AAB-FC94-41F6-8F9C-FA15FBB145CE}">
      <dgm:prSet/>
      <dgm:spPr/>
      <dgm:t>
        <a:bodyPr/>
        <a:lstStyle/>
        <a:p>
          <a:endParaRPr lang="es-ES"/>
        </a:p>
      </dgm:t>
    </dgm:pt>
    <dgm:pt modelId="{74764218-996C-42CE-A3B4-5B6821365ABC}">
      <dgm:prSet phldrT="[Texto]"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b="1" dirty="0"/>
            <a:t>AGREGAR REPOSTAJE</a:t>
          </a:r>
        </a:p>
      </dgm:t>
    </dgm:pt>
    <dgm:pt modelId="{6F97D3A4-A0B6-41BF-B01C-CA5F03B3852A}" type="parTrans" cxnId="{97E1C3D7-EEF9-4FE2-A4E9-6E8694233A5C}">
      <dgm:prSet/>
      <dgm:spPr/>
      <dgm:t>
        <a:bodyPr/>
        <a:lstStyle/>
        <a:p>
          <a:endParaRPr lang="es-ES"/>
        </a:p>
      </dgm:t>
    </dgm:pt>
    <dgm:pt modelId="{F3C41273-820B-4389-920C-54CE2E2AF975}" type="sibTrans" cxnId="{97E1C3D7-EEF9-4FE2-A4E9-6E8694233A5C}">
      <dgm:prSet/>
      <dgm:spPr/>
      <dgm:t>
        <a:bodyPr/>
        <a:lstStyle/>
        <a:p>
          <a:endParaRPr lang="es-ES"/>
        </a:p>
      </dgm:t>
    </dgm:pt>
    <dgm:pt modelId="{4467C2FF-7183-4826-809E-6BF5A61A7039}">
      <dgm:prSet phldrT="[Texto]"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b="1" dirty="0"/>
            <a:t>CONSULTAR HISTORIAL</a:t>
          </a:r>
        </a:p>
      </dgm:t>
    </dgm:pt>
    <dgm:pt modelId="{3506F64F-E003-4034-A92C-4FF850045417}" type="parTrans" cxnId="{C9BC09E8-D953-44A0-B73D-8244A6BEC875}">
      <dgm:prSet/>
      <dgm:spPr/>
      <dgm:t>
        <a:bodyPr/>
        <a:lstStyle/>
        <a:p>
          <a:endParaRPr lang="es-ES"/>
        </a:p>
      </dgm:t>
    </dgm:pt>
    <dgm:pt modelId="{3586DFCF-4831-456C-809D-D16D17535BC7}" type="sibTrans" cxnId="{C9BC09E8-D953-44A0-B73D-8244A6BEC875}">
      <dgm:prSet/>
      <dgm:spPr/>
      <dgm:t>
        <a:bodyPr/>
        <a:lstStyle/>
        <a:p>
          <a:endParaRPr lang="es-ES"/>
        </a:p>
      </dgm:t>
    </dgm:pt>
    <dgm:pt modelId="{E3BB667A-60E5-4571-BFD6-F35248347838}">
      <dgm:prSet phldrT="[Texto]"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b="1" dirty="0"/>
            <a:t>VER ESTADÍSTICAS</a:t>
          </a:r>
        </a:p>
      </dgm:t>
    </dgm:pt>
    <dgm:pt modelId="{59DCD922-44D2-4608-8AF5-44E7A0FDA6E7}" type="parTrans" cxnId="{9FC55B9A-679A-42BA-AB9D-FEBC35022C0F}">
      <dgm:prSet/>
      <dgm:spPr/>
      <dgm:t>
        <a:bodyPr/>
        <a:lstStyle/>
        <a:p>
          <a:endParaRPr lang="es-ES"/>
        </a:p>
      </dgm:t>
    </dgm:pt>
    <dgm:pt modelId="{4A426D67-902C-49F4-A03A-F8BEA415D4FB}" type="sibTrans" cxnId="{9FC55B9A-679A-42BA-AB9D-FEBC35022C0F}">
      <dgm:prSet/>
      <dgm:spPr/>
      <dgm:t>
        <a:bodyPr/>
        <a:lstStyle/>
        <a:p>
          <a:endParaRPr lang="es-ES"/>
        </a:p>
      </dgm:t>
    </dgm:pt>
    <dgm:pt modelId="{0DF7D5EE-CC97-4A00-9338-E269A39D8620}" type="pres">
      <dgm:prSet presAssocID="{6A50A26E-4189-4007-9504-293F0FCC91B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2CF693-609C-402F-B2D5-D56038292449}" type="pres">
      <dgm:prSet presAssocID="{48973544-DC27-4A4E-87E5-9C4C2957E453}" presName="hierRoot1" presStyleCnt="0"/>
      <dgm:spPr/>
    </dgm:pt>
    <dgm:pt modelId="{8AE01DC1-9112-43A5-A42E-E9EC0157641A}" type="pres">
      <dgm:prSet presAssocID="{48973544-DC27-4A4E-87E5-9C4C2957E453}" presName="composite" presStyleCnt="0"/>
      <dgm:spPr/>
    </dgm:pt>
    <dgm:pt modelId="{98D4646E-681D-4943-B891-0B0ED3CCACE6}" type="pres">
      <dgm:prSet presAssocID="{48973544-DC27-4A4E-87E5-9C4C2957E453}" presName="background" presStyleLbl="node0" presStyleIdx="0" presStyleCn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</dgm:pt>
    <dgm:pt modelId="{D0476216-123B-42D7-9B0C-FEBFF2BE30A1}" type="pres">
      <dgm:prSet presAssocID="{48973544-DC27-4A4E-87E5-9C4C2957E453}" presName="text" presStyleLbl="fgAcc0" presStyleIdx="0" presStyleCnt="1" custLinFactY="-942" custLinFactNeighborX="-5539" custLinFactNeighborY="-100000">
        <dgm:presLayoutVars>
          <dgm:chPref val="3"/>
        </dgm:presLayoutVars>
      </dgm:prSet>
      <dgm:spPr/>
    </dgm:pt>
    <dgm:pt modelId="{E0BD65CB-E56B-4A1B-B391-EAD692106E01}" type="pres">
      <dgm:prSet presAssocID="{48973544-DC27-4A4E-87E5-9C4C2957E453}" presName="hierChild2" presStyleCnt="0"/>
      <dgm:spPr/>
    </dgm:pt>
    <dgm:pt modelId="{E4E465D6-EF93-4019-967D-B18842E67D68}" type="pres">
      <dgm:prSet presAssocID="{C594F9DF-A88F-4749-B7E0-F0517CC46ECC}" presName="Name10" presStyleLbl="parChTrans1D2" presStyleIdx="0" presStyleCnt="1"/>
      <dgm:spPr/>
    </dgm:pt>
    <dgm:pt modelId="{4487DF77-CCD4-4290-A9AC-9EFDA8F8E8B4}" type="pres">
      <dgm:prSet presAssocID="{44A00D54-3E7E-439B-9D92-F6DCBB3799C2}" presName="hierRoot2" presStyleCnt="0"/>
      <dgm:spPr/>
    </dgm:pt>
    <dgm:pt modelId="{B6CBDB9C-BBAD-4AC1-AFD0-3C2889B99D1C}" type="pres">
      <dgm:prSet presAssocID="{44A00D54-3E7E-439B-9D92-F6DCBB3799C2}" presName="composite2" presStyleCnt="0"/>
      <dgm:spPr/>
    </dgm:pt>
    <dgm:pt modelId="{2287C9A6-BD4B-49EA-BCCC-451F6D5DF8ED}" type="pres">
      <dgm:prSet presAssocID="{44A00D54-3E7E-439B-9D92-F6DCBB3799C2}" presName="background2" presStyleLbl="node2" presStyleIdx="0" presStyleCn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</dgm:pt>
    <dgm:pt modelId="{56177BB8-4857-4913-9210-5F7890199416}" type="pres">
      <dgm:prSet presAssocID="{44A00D54-3E7E-439B-9D92-F6DCBB3799C2}" presName="text2" presStyleLbl="fgAcc2" presStyleIdx="0" presStyleCnt="1" custLinFactNeighborX="-5556" custLinFactNeighborY="-22172">
        <dgm:presLayoutVars>
          <dgm:chPref val="3"/>
        </dgm:presLayoutVars>
      </dgm:prSet>
      <dgm:spPr/>
    </dgm:pt>
    <dgm:pt modelId="{A3DF1DFF-EA7E-4E62-9EF4-5480F4CC7CC4}" type="pres">
      <dgm:prSet presAssocID="{44A00D54-3E7E-439B-9D92-F6DCBB3799C2}" presName="hierChild3" presStyleCnt="0"/>
      <dgm:spPr/>
    </dgm:pt>
    <dgm:pt modelId="{65F41371-25A2-48B0-BCE5-3208F5B23029}" type="pres">
      <dgm:prSet presAssocID="{9301B55E-ABDE-4FB8-BDB3-D2807D86DF54}" presName="Name17" presStyleLbl="parChTrans1D3" presStyleIdx="0" presStyleCnt="4"/>
      <dgm:spPr/>
    </dgm:pt>
    <dgm:pt modelId="{3D0EF53A-4F7B-4898-9F80-1A7AC0EC26DD}" type="pres">
      <dgm:prSet presAssocID="{9473DA94-CAE2-4DAD-B197-0D711253F101}" presName="hierRoot3" presStyleCnt="0"/>
      <dgm:spPr/>
    </dgm:pt>
    <dgm:pt modelId="{8F94C4F8-AF73-4210-81FC-91A676D4459B}" type="pres">
      <dgm:prSet presAssocID="{9473DA94-CAE2-4DAD-B197-0D711253F101}" presName="composite3" presStyleCnt="0"/>
      <dgm:spPr/>
    </dgm:pt>
    <dgm:pt modelId="{30987E3C-A368-4D6F-8085-CFA9E3B3FB88}" type="pres">
      <dgm:prSet presAssocID="{9473DA94-CAE2-4DAD-B197-0D711253F101}" presName="background3" presStyleLbl="node3" presStyleIdx="0" presStyleCnt="4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</dgm:pt>
    <dgm:pt modelId="{BFB0A142-8FDF-4A49-8B38-C1775850B72D}" type="pres">
      <dgm:prSet presAssocID="{9473DA94-CAE2-4DAD-B197-0D711253F101}" presName="text3" presStyleLbl="fgAcc3" presStyleIdx="0" presStyleCnt="4">
        <dgm:presLayoutVars>
          <dgm:chPref val="3"/>
        </dgm:presLayoutVars>
      </dgm:prSet>
      <dgm:spPr/>
    </dgm:pt>
    <dgm:pt modelId="{DBF534E9-2356-4498-86C1-08CEEBB0640D}" type="pres">
      <dgm:prSet presAssocID="{9473DA94-CAE2-4DAD-B197-0D711253F101}" presName="hierChild4" presStyleCnt="0"/>
      <dgm:spPr/>
    </dgm:pt>
    <dgm:pt modelId="{B835FEEF-BFD4-4AFF-92D1-BE32FF670925}" type="pres">
      <dgm:prSet presAssocID="{6F97D3A4-A0B6-41BF-B01C-CA5F03B3852A}" presName="Name17" presStyleLbl="parChTrans1D3" presStyleIdx="1" presStyleCnt="4"/>
      <dgm:spPr/>
    </dgm:pt>
    <dgm:pt modelId="{0FBD4B2B-B407-4AB6-8EB7-D3FA4D61CD90}" type="pres">
      <dgm:prSet presAssocID="{74764218-996C-42CE-A3B4-5B6821365ABC}" presName="hierRoot3" presStyleCnt="0"/>
      <dgm:spPr/>
    </dgm:pt>
    <dgm:pt modelId="{E3E5FADD-72CE-49D8-8DE9-307DA7812674}" type="pres">
      <dgm:prSet presAssocID="{74764218-996C-42CE-A3B4-5B6821365ABC}" presName="composite3" presStyleCnt="0"/>
      <dgm:spPr/>
    </dgm:pt>
    <dgm:pt modelId="{F5277CE0-A9FA-44F1-B6FB-BFDAA3418C90}" type="pres">
      <dgm:prSet presAssocID="{74764218-996C-42CE-A3B4-5B6821365ABC}" presName="background3" presStyleLbl="node3" presStyleIdx="1" presStyleCnt="4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</dgm:pt>
    <dgm:pt modelId="{AD666163-675E-4D12-A834-08E41FBCB475}" type="pres">
      <dgm:prSet presAssocID="{74764218-996C-42CE-A3B4-5B6821365ABC}" presName="text3" presStyleLbl="fgAcc3" presStyleIdx="1" presStyleCnt="4">
        <dgm:presLayoutVars>
          <dgm:chPref val="3"/>
        </dgm:presLayoutVars>
      </dgm:prSet>
      <dgm:spPr/>
    </dgm:pt>
    <dgm:pt modelId="{46EF6E55-857E-4812-969E-088E3478D318}" type="pres">
      <dgm:prSet presAssocID="{74764218-996C-42CE-A3B4-5B6821365ABC}" presName="hierChild4" presStyleCnt="0"/>
      <dgm:spPr/>
    </dgm:pt>
    <dgm:pt modelId="{4384F9A8-E68D-4FD9-BC27-379F1E87543F}" type="pres">
      <dgm:prSet presAssocID="{3506F64F-E003-4034-A92C-4FF850045417}" presName="Name17" presStyleLbl="parChTrans1D3" presStyleIdx="2" presStyleCnt="4"/>
      <dgm:spPr/>
    </dgm:pt>
    <dgm:pt modelId="{7162B465-75A0-405A-871F-373771BC2B01}" type="pres">
      <dgm:prSet presAssocID="{4467C2FF-7183-4826-809E-6BF5A61A7039}" presName="hierRoot3" presStyleCnt="0"/>
      <dgm:spPr/>
    </dgm:pt>
    <dgm:pt modelId="{13BB52E6-8EA4-4C45-B768-6039C30264BC}" type="pres">
      <dgm:prSet presAssocID="{4467C2FF-7183-4826-809E-6BF5A61A7039}" presName="composite3" presStyleCnt="0"/>
      <dgm:spPr/>
    </dgm:pt>
    <dgm:pt modelId="{144A7A67-35E5-47B1-BC71-F54612A38386}" type="pres">
      <dgm:prSet presAssocID="{4467C2FF-7183-4826-809E-6BF5A61A7039}" presName="background3" presStyleLbl="node3" presStyleIdx="2" presStyleCnt="4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</dgm:pt>
    <dgm:pt modelId="{FC9A6BBF-361A-4EDA-BA2A-03FDD45CDAA8}" type="pres">
      <dgm:prSet presAssocID="{4467C2FF-7183-4826-809E-6BF5A61A7039}" presName="text3" presStyleLbl="fgAcc3" presStyleIdx="2" presStyleCnt="4">
        <dgm:presLayoutVars>
          <dgm:chPref val="3"/>
        </dgm:presLayoutVars>
      </dgm:prSet>
      <dgm:spPr/>
    </dgm:pt>
    <dgm:pt modelId="{07E89967-ACB2-4E6B-996C-08D6381433DA}" type="pres">
      <dgm:prSet presAssocID="{4467C2FF-7183-4826-809E-6BF5A61A7039}" presName="hierChild4" presStyleCnt="0"/>
      <dgm:spPr/>
    </dgm:pt>
    <dgm:pt modelId="{18FEB63E-CB47-4867-AC51-1240B6C4DC75}" type="pres">
      <dgm:prSet presAssocID="{59DCD922-44D2-4608-8AF5-44E7A0FDA6E7}" presName="Name17" presStyleLbl="parChTrans1D3" presStyleIdx="3" presStyleCnt="4"/>
      <dgm:spPr/>
    </dgm:pt>
    <dgm:pt modelId="{16A4CACA-4CBD-46C2-92C4-0707BA243BB2}" type="pres">
      <dgm:prSet presAssocID="{E3BB667A-60E5-4571-BFD6-F35248347838}" presName="hierRoot3" presStyleCnt="0"/>
      <dgm:spPr/>
    </dgm:pt>
    <dgm:pt modelId="{9189FCD3-AF96-4450-8AE4-09C03FB74C5D}" type="pres">
      <dgm:prSet presAssocID="{E3BB667A-60E5-4571-BFD6-F35248347838}" presName="composite3" presStyleCnt="0"/>
      <dgm:spPr/>
    </dgm:pt>
    <dgm:pt modelId="{7A965743-483D-423C-9267-5A75114D63D5}" type="pres">
      <dgm:prSet presAssocID="{E3BB667A-60E5-4571-BFD6-F35248347838}" presName="background3" presStyleLbl="node3" presStyleIdx="3" presStyleCnt="4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</dgm:pt>
    <dgm:pt modelId="{5FFA5ABF-13F6-4718-921B-3FDACFD8AFC9}" type="pres">
      <dgm:prSet presAssocID="{E3BB667A-60E5-4571-BFD6-F35248347838}" presName="text3" presStyleLbl="fgAcc3" presStyleIdx="3" presStyleCnt="4">
        <dgm:presLayoutVars>
          <dgm:chPref val="3"/>
        </dgm:presLayoutVars>
      </dgm:prSet>
      <dgm:spPr/>
    </dgm:pt>
    <dgm:pt modelId="{049FCAA6-FD4C-4FAD-8CA9-F3624B7B7BD6}" type="pres">
      <dgm:prSet presAssocID="{E3BB667A-60E5-4571-BFD6-F35248347838}" presName="hierChild4" presStyleCnt="0"/>
      <dgm:spPr/>
    </dgm:pt>
  </dgm:ptLst>
  <dgm:cxnLst>
    <dgm:cxn modelId="{4ED6423F-8CC9-4420-900C-A5D4DE634F7A}" srcId="{6A50A26E-4189-4007-9504-293F0FCC91B7}" destId="{48973544-DC27-4A4E-87E5-9C4C2957E453}" srcOrd="0" destOrd="0" parTransId="{A4F23D8F-1AA5-45FF-8DB2-BEFD07701614}" sibTransId="{846E6A99-19F1-44F2-97C8-D181DE13CF2E}"/>
    <dgm:cxn modelId="{B6EAA15B-D3C2-4FC8-A20F-49FA5CCA3891}" type="presOf" srcId="{3506F64F-E003-4034-A92C-4FF850045417}" destId="{4384F9A8-E68D-4FD9-BC27-379F1E87543F}" srcOrd="0" destOrd="0" presId="urn:microsoft.com/office/officeart/2005/8/layout/hierarchy1"/>
    <dgm:cxn modelId="{3DF7FB5B-3699-4A8C-99FC-0F8C1D5CAD1C}" srcId="{48973544-DC27-4A4E-87E5-9C4C2957E453}" destId="{44A00D54-3E7E-439B-9D92-F6DCBB3799C2}" srcOrd="0" destOrd="0" parTransId="{C594F9DF-A88F-4749-B7E0-F0517CC46ECC}" sibTransId="{ED6049D8-935A-4CAD-B1CE-E8F2A5112AB3}"/>
    <dgm:cxn modelId="{0666374A-CE52-4170-A9C3-70A95FC86311}" type="presOf" srcId="{4467C2FF-7183-4826-809E-6BF5A61A7039}" destId="{FC9A6BBF-361A-4EDA-BA2A-03FDD45CDAA8}" srcOrd="0" destOrd="0" presId="urn:microsoft.com/office/officeart/2005/8/layout/hierarchy1"/>
    <dgm:cxn modelId="{9BDE7C4F-79AD-4F3E-8F85-C29622F330AA}" type="presOf" srcId="{C594F9DF-A88F-4749-B7E0-F0517CC46ECC}" destId="{E4E465D6-EF93-4019-967D-B18842E67D68}" srcOrd="0" destOrd="0" presId="urn:microsoft.com/office/officeart/2005/8/layout/hierarchy1"/>
    <dgm:cxn modelId="{84090051-70B2-4D98-ACDC-42448E6329F2}" type="presOf" srcId="{48973544-DC27-4A4E-87E5-9C4C2957E453}" destId="{D0476216-123B-42D7-9B0C-FEBFF2BE30A1}" srcOrd="0" destOrd="0" presId="urn:microsoft.com/office/officeart/2005/8/layout/hierarchy1"/>
    <dgm:cxn modelId="{AFE13A8B-3F1D-4368-9FFD-CD391F4F81C4}" type="presOf" srcId="{E3BB667A-60E5-4571-BFD6-F35248347838}" destId="{5FFA5ABF-13F6-4718-921B-3FDACFD8AFC9}" srcOrd="0" destOrd="0" presId="urn:microsoft.com/office/officeart/2005/8/layout/hierarchy1"/>
    <dgm:cxn modelId="{9FC55B9A-679A-42BA-AB9D-FEBC35022C0F}" srcId="{44A00D54-3E7E-439B-9D92-F6DCBB3799C2}" destId="{E3BB667A-60E5-4571-BFD6-F35248347838}" srcOrd="3" destOrd="0" parTransId="{59DCD922-44D2-4608-8AF5-44E7A0FDA6E7}" sibTransId="{4A426D67-902C-49F4-A03A-F8BEA415D4FB}"/>
    <dgm:cxn modelId="{A594EA9E-2122-4B1B-B2B9-EAE50F0EB892}" type="presOf" srcId="{74764218-996C-42CE-A3B4-5B6821365ABC}" destId="{AD666163-675E-4D12-A834-08E41FBCB475}" srcOrd="0" destOrd="0" presId="urn:microsoft.com/office/officeart/2005/8/layout/hierarchy1"/>
    <dgm:cxn modelId="{70AB7AA0-F23C-48DC-BAC1-F4AC9790AF99}" type="presOf" srcId="{6F97D3A4-A0B6-41BF-B01C-CA5F03B3852A}" destId="{B835FEEF-BFD4-4AFF-92D1-BE32FF670925}" srcOrd="0" destOrd="0" presId="urn:microsoft.com/office/officeart/2005/8/layout/hierarchy1"/>
    <dgm:cxn modelId="{2B88D3A3-8E4A-43B2-9E16-C2BB08BEDD88}" type="presOf" srcId="{44A00D54-3E7E-439B-9D92-F6DCBB3799C2}" destId="{56177BB8-4857-4913-9210-5F7890199416}" srcOrd="0" destOrd="0" presId="urn:microsoft.com/office/officeart/2005/8/layout/hierarchy1"/>
    <dgm:cxn modelId="{BF571AAB-FC94-41F6-8F9C-FA15FBB145CE}" srcId="{44A00D54-3E7E-439B-9D92-F6DCBB3799C2}" destId="{9473DA94-CAE2-4DAD-B197-0D711253F101}" srcOrd="0" destOrd="0" parTransId="{9301B55E-ABDE-4FB8-BDB3-D2807D86DF54}" sibTransId="{0EC892EC-A409-42FC-8B44-74FC072AE346}"/>
    <dgm:cxn modelId="{845DCAAE-A13B-4AD6-9C66-D71AAE0FEA54}" type="presOf" srcId="{6A50A26E-4189-4007-9504-293F0FCC91B7}" destId="{0DF7D5EE-CC97-4A00-9338-E269A39D8620}" srcOrd="0" destOrd="0" presId="urn:microsoft.com/office/officeart/2005/8/layout/hierarchy1"/>
    <dgm:cxn modelId="{97E1C3D7-EEF9-4FE2-A4E9-6E8694233A5C}" srcId="{44A00D54-3E7E-439B-9D92-F6DCBB3799C2}" destId="{74764218-996C-42CE-A3B4-5B6821365ABC}" srcOrd="1" destOrd="0" parTransId="{6F97D3A4-A0B6-41BF-B01C-CA5F03B3852A}" sibTransId="{F3C41273-820B-4389-920C-54CE2E2AF975}"/>
    <dgm:cxn modelId="{EA0CE4D8-9BAC-4BF8-A1BA-3BCECFA33953}" type="presOf" srcId="{9473DA94-CAE2-4DAD-B197-0D711253F101}" destId="{BFB0A142-8FDF-4A49-8B38-C1775850B72D}" srcOrd="0" destOrd="0" presId="urn:microsoft.com/office/officeart/2005/8/layout/hierarchy1"/>
    <dgm:cxn modelId="{C9BC09E8-D953-44A0-B73D-8244A6BEC875}" srcId="{44A00D54-3E7E-439B-9D92-F6DCBB3799C2}" destId="{4467C2FF-7183-4826-809E-6BF5A61A7039}" srcOrd="2" destOrd="0" parTransId="{3506F64F-E003-4034-A92C-4FF850045417}" sibTransId="{3586DFCF-4831-456C-809D-D16D17535BC7}"/>
    <dgm:cxn modelId="{E56890E8-1347-4D6B-84F1-8D292840F786}" type="presOf" srcId="{9301B55E-ABDE-4FB8-BDB3-D2807D86DF54}" destId="{65F41371-25A2-48B0-BCE5-3208F5B23029}" srcOrd="0" destOrd="0" presId="urn:microsoft.com/office/officeart/2005/8/layout/hierarchy1"/>
    <dgm:cxn modelId="{A28F82F8-D900-4D81-B90B-1265A3552455}" type="presOf" srcId="{59DCD922-44D2-4608-8AF5-44E7A0FDA6E7}" destId="{18FEB63E-CB47-4867-AC51-1240B6C4DC75}" srcOrd="0" destOrd="0" presId="urn:microsoft.com/office/officeart/2005/8/layout/hierarchy1"/>
    <dgm:cxn modelId="{23ED1CF7-7317-4ABB-B95F-A44D7E27198C}" type="presParOf" srcId="{0DF7D5EE-CC97-4A00-9338-E269A39D8620}" destId="{922CF693-609C-402F-B2D5-D56038292449}" srcOrd="0" destOrd="0" presId="urn:microsoft.com/office/officeart/2005/8/layout/hierarchy1"/>
    <dgm:cxn modelId="{5FC1ECDB-8285-46AA-9D5C-F3567650EFC8}" type="presParOf" srcId="{922CF693-609C-402F-B2D5-D56038292449}" destId="{8AE01DC1-9112-43A5-A42E-E9EC0157641A}" srcOrd="0" destOrd="0" presId="urn:microsoft.com/office/officeart/2005/8/layout/hierarchy1"/>
    <dgm:cxn modelId="{31809D15-A68F-41B8-8ECF-60E9AA561D64}" type="presParOf" srcId="{8AE01DC1-9112-43A5-A42E-E9EC0157641A}" destId="{98D4646E-681D-4943-B891-0B0ED3CCACE6}" srcOrd="0" destOrd="0" presId="urn:microsoft.com/office/officeart/2005/8/layout/hierarchy1"/>
    <dgm:cxn modelId="{D473ADAD-B91C-4734-8899-20CB33B0F6FD}" type="presParOf" srcId="{8AE01DC1-9112-43A5-A42E-E9EC0157641A}" destId="{D0476216-123B-42D7-9B0C-FEBFF2BE30A1}" srcOrd="1" destOrd="0" presId="urn:microsoft.com/office/officeart/2005/8/layout/hierarchy1"/>
    <dgm:cxn modelId="{06D04530-D2CD-449C-A959-27E6E84B6581}" type="presParOf" srcId="{922CF693-609C-402F-B2D5-D56038292449}" destId="{E0BD65CB-E56B-4A1B-B391-EAD692106E01}" srcOrd="1" destOrd="0" presId="urn:microsoft.com/office/officeart/2005/8/layout/hierarchy1"/>
    <dgm:cxn modelId="{DEDF9278-1C53-4CC2-AB73-F475576C999D}" type="presParOf" srcId="{E0BD65CB-E56B-4A1B-B391-EAD692106E01}" destId="{E4E465D6-EF93-4019-967D-B18842E67D68}" srcOrd="0" destOrd="0" presId="urn:microsoft.com/office/officeart/2005/8/layout/hierarchy1"/>
    <dgm:cxn modelId="{1C3AC65E-1754-4BD2-984E-DD980B87D102}" type="presParOf" srcId="{E0BD65CB-E56B-4A1B-B391-EAD692106E01}" destId="{4487DF77-CCD4-4290-A9AC-9EFDA8F8E8B4}" srcOrd="1" destOrd="0" presId="urn:microsoft.com/office/officeart/2005/8/layout/hierarchy1"/>
    <dgm:cxn modelId="{9A085884-2A05-4750-8BBF-398AFC6573AA}" type="presParOf" srcId="{4487DF77-CCD4-4290-A9AC-9EFDA8F8E8B4}" destId="{B6CBDB9C-BBAD-4AC1-AFD0-3C2889B99D1C}" srcOrd="0" destOrd="0" presId="urn:microsoft.com/office/officeart/2005/8/layout/hierarchy1"/>
    <dgm:cxn modelId="{187EEB2D-718D-414D-91F6-899A2A9F0CCE}" type="presParOf" srcId="{B6CBDB9C-BBAD-4AC1-AFD0-3C2889B99D1C}" destId="{2287C9A6-BD4B-49EA-BCCC-451F6D5DF8ED}" srcOrd="0" destOrd="0" presId="urn:microsoft.com/office/officeart/2005/8/layout/hierarchy1"/>
    <dgm:cxn modelId="{DCEDCBA2-BDA2-43F9-9987-306FB7CB6D48}" type="presParOf" srcId="{B6CBDB9C-BBAD-4AC1-AFD0-3C2889B99D1C}" destId="{56177BB8-4857-4913-9210-5F7890199416}" srcOrd="1" destOrd="0" presId="urn:microsoft.com/office/officeart/2005/8/layout/hierarchy1"/>
    <dgm:cxn modelId="{2BEB726F-E9A2-4876-B59B-D6D65DD1F306}" type="presParOf" srcId="{4487DF77-CCD4-4290-A9AC-9EFDA8F8E8B4}" destId="{A3DF1DFF-EA7E-4E62-9EF4-5480F4CC7CC4}" srcOrd="1" destOrd="0" presId="urn:microsoft.com/office/officeart/2005/8/layout/hierarchy1"/>
    <dgm:cxn modelId="{5BF5E858-1813-4777-AFD2-7CAE7CBB2FD4}" type="presParOf" srcId="{A3DF1DFF-EA7E-4E62-9EF4-5480F4CC7CC4}" destId="{65F41371-25A2-48B0-BCE5-3208F5B23029}" srcOrd="0" destOrd="0" presId="urn:microsoft.com/office/officeart/2005/8/layout/hierarchy1"/>
    <dgm:cxn modelId="{65E03739-125D-4F49-9CFB-9AC0BF25327F}" type="presParOf" srcId="{A3DF1DFF-EA7E-4E62-9EF4-5480F4CC7CC4}" destId="{3D0EF53A-4F7B-4898-9F80-1A7AC0EC26DD}" srcOrd="1" destOrd="0" presId="urn:microsoft.com/office/officeart/2005/8/layout/hierarchy1"/>
    <dgm:cxn modelId="{17CAED22-B234-456A-82B8-65442C0D5E8D}" type="presParOf" srcId="{3D0EF53A-4F7B-4898-9F80-1A7AC0EC26DD}" destId="{8F94C4F8-AF73-4210-81FC-91A676D4459B}" srcOrd="0" destOrd="0" presId="urn:microsoft.com/office/officeart/2005/8/layout/hierarchy1"/>
    <dgm:cxn modelId="{9CF96945-A44E-4A22-99EC-BBB9E3C0AA61}" type="presParOf" srcId="{8F94C4F8-AF73-4210-81FC-91A676D4459B}" destId="{30987E3C-A368-4D6F-8085-CFA9E3B3FB88}" srcOrd="0" destOrd="0" presId="urn:microsoft.com/office/officeart/2005/8/layout/hierarchy1"/>
    <dgm:cxn modelId="{B568CE75-BA64-487B-9EE6-2AEB260A4FE0}" type="presParOf" srcId="{8F94C4F8-AF73-4210-81FC-91A676D4459B}" destId="{BFB0A142-8FDF-4A49-8B38-C1775850B72D}" srcOrd="1" destOrd="0" presId="urn:microsoft.com/office/officeart/2005/8/layout/hierarchy1"/>
    <dgm:cxn modelId="{FB034CD5-4374-4F60-979B-390CC4632C23}" type="presParOf" srcId="{3D0EF53A-4F7B-4898-9F80-1A7AC0EC26DD}" destId="{DBF534E9-2356-4498-86C1-08CEEBB0640D}" srcOrd="1" destOrd="0" presId="urn:microsoft.com/office/officeart/2005/8/layout/hierarchy1"/>
    <dgm:cxn modelId="{2C3C912F-35D6-45B9-9644-4953C3F627CF}" type="presParOf" srcId="{A3DF1DFF-EA7E-4E62-9EF4-5480F4CC7CC4}" destId="{B835FEEF-BFD4-4AFF-92D1-BE32FF670925}" srcOrd="2" destOrd="0" presId="urn:microsoft.com/office/officeart/2005/8/layout/hierarchy1"/>
    <dgm:cxn modelId="{B6DCCB38-4E6B-4E97-A28F-87AB00A8088F}" type="presParOf" srcId="{A3DF1DFF-EA7E-4E62-9EF4-5480F4CC7CC4}" destId="{0FBD4B2B-B407-4AB6-8EB7-D3FA4D61CD90}" srcOrd="3" destOrd="0" presId="urn:microsoft.com/office/officeart/2005/8/layout/hierarchy1"/>
    <dgm:cxn modelId="{BFF75F8D-BF7E-4F5D-BDBA-5072BEB1BBA6}" type="presParOf" srcId="{0FBD4B2B-B407-4AB6-8EB7-D3FA4D61CD90}" destId="{E3E5FADD-72CE-49D8-8DE9-307DA7812674}" srcOrd="0" destOrd="0" presId="urn:microsoft.com/office/officeart/2005/8/layout/hierarchy1"/>
    <dgm:cxn modelId="{2145BED9-EAA5-4106-8449-FD330DEFC7CD}" type="presParOf" srcId="{E3E5FADD-72CE-49D8-8DE9-307DA7812674}" destId="{F5277CE0-A9FA-44F1-B6FB-BFDAA3418C90}" srcOrd="0" destOrd="0" presId="urn:microsoft.com/office/officeart/2005/8/layout/hierarchy1"/>
    <dgm:cxn modelId="{E46CEA8B-7683-4F8C-B8EB-24C718423DA7}" type="presParOf" srcId="{E3E5FADD-72CE-49D8-8DE9-307DA7812674}" destId="{AD666163-675E-4D12-A834-08E41FBCB475}" srcOrd="1" destOrd="0" presId="urn:microsoft.com/office/officeart/2005/8/layout/hierarchy1"/>
    <dgm:cxn modelId="{2772ACB3-B19A-4032-99E5-153823050F3E}" type="presParOf" srcId="{0FBD4B2B-B407-4AB6-8EB7-D3FA4D61CD90}" destId="{46EF6E55-857E-4812-969E-088E3478D318}" srcOrd="1" destOrd="0" presId="urn:microsoft.com/office/officeart/2005/8/layout/hierarchy1"/>
    <dgm:cxn modelId="{052F7240-0A9B-4B86-85E5-D9CFC0B375C8}" type="presParOf" srcId="{A3DF1DFF-EA7E-4E62-9EF4-5480F4CC7CC4}" destId="{4384F9A8-E68D-4FD9-BC27-379F1E87543F}" srcOrd="4" destOrd="0" presId="urn:microsoft.com/office/officeart/2005/8/layout/hierarchy1"/>
    <dgm:cxn modelId="{81BC4600-2D4C-4775-BC35-266DA34C87E2}" type="presParOf" srcId="{A3DF1DFF-EA7E-4E62-9EF4-5480F4CC7CC4}" destId="{7162B465-75A0-405A-871F-373771BC2B01}" srcOrd="5" destOrd="0" presId="urn:microsoft.com/office/officeart/2005/8/layout/hierarchy1"/>
    <dgm:cxn modelId="{CA42CA27-4719-4078-AFE2-F14F3EFB3101}" type="presParOf" srcId="{7162B465-75A0-405A-871F-373771BC2B01}" destId="{13BB52E6-8EA4-4C45-B768-6039C30264BC}" srcOrd="0" destOrd="0" presId="urn:microsoft.com/office/officeart/2005/8/layout/hierarchy1"/>
    <dgm:cxn modelId="{A9E5A4D3-DE71-4239-8A33-6C302AFDFCAB}" type="presParOf" srcId="{13BB52E6-8EA4-4C45-B768-6039C30264BC}" destId="{144A7A67-35E5-47B1-BC71-F54612A38386}" srcOrd="0" destOrd="0" presId="urn:microsoft.com/office/officeart/2005/8/layout/hierarchy1"/>
    <dgm:cxn modelId="{23896DF3-82A1-4AD6-AB6D-54474EABAE1A}" type="presParOf" srcId="{13BB52E6-8EA4-4C45-B768-6039C30264BC}" destId="{FC9A6BBF-361A-4EDA-BA2A-03FDD45CDAA8}" srcOrd="1" destOrd="0" presId="urn:microsoft.com/office/officeart/2005/8/layout/hierarchy1"/>
    <dgm:cxn modelId="{799192AD-5E81-428D-A1B3-8DD5806E51A4}" type="presParOf" srcId="{7162B465-75A0-405A-871F-373771BC2B01}" destId="{07E89967-ACB2-4E6B-996C-08D6381433DA}" srcOrd="1" destOrd="0" presId="urn:microsoft.com/office/officeart/2005/8/layout/hierarchy1"/>
    <dgm:cxn modelId="{B23AD6B5-C4AB-42F9-8761-260026DBE14A}" type="presParOf" srcId="{A3DF1DFF-EA7E-4E62-9EF4-5480F4CC7CC4}" destId="{18FEB63E-CB47-4867-AC51-1240B6C4DC75}" srcOrd="6" destOrd="0" presId="urn:microsoft.com/office/officeart/2005/8/layout/hierarchy1"/>
    <dgm:cxn modelId="{29665F40-2EF2-4BD8-BCBE-9C3BD2270BE1}" type="presParOf" srcId="{A3DF1DFF-EA7E-4E62-9EF4-5480F4CC7CC4}" destId="{16A4CACA-4CBD-46C2-92C4-0707BA243BB2}" srcOrd="7" destOrd="0" presId="urn:microsoft.com/office/officeart/2005/8/layout/hierarchy1"/>
    <dgm:cxn modelId="{8AE8A6EE-79D4-4795-8DCD-22FE963737C1}" type="presParOf" srcId="{16A4CACA-4CBD-46C2-92C4-0707BA243BB2}" destId="{9189FCD3-AF96-4450-8AE4-09C03FB74C5D}" srcOrd="0" destOrd="0" presId="urn:microsoft.com/office/officeart/2005/8/layout/hierarchy1"/>
    <dgm:cxn modelId="{55AE4362-6D22-4CCE-98D4-F0244719E70E}" type="presParOf" srcId="{9189FCD3-AF96-4450-8AE4-09C03FB74C5D}" destId="{7A965743-483D-423C-9267-5A75114D63D5}" srcOrd="0" destOrd="0" presId="urn:microsoft.com/office/officeart/2005/8/layout/hierarchy1"/>
    <dgm:cxn modelId="{19C92DB0-4A21-43EA-85B3-544CAFFD5591}" type="presParOf" srcId="{9189FCD3-AF96-4450-8AE4-09C03FB74C5D}" destId="{5FFA5ABF-13F6-4718-921B-3FDACFD8AFC9}" srcOrd="1" destOrd="0" presId="urn:microsoft.com/office/officeart/2005/8/layout/hierarchy1"/>
    <dgm:cxn modelId="{591216BE-5B9B-4934-8F99-58A7BE795BF5}" type="presParOf" srcId="{16A4CACA-4CBD-46C2-92C4-0707BA243BB2}" destId="{049FCAA6-FD4C-4FAD-8CA9-F3624B7B7BD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EB63E-CB47-4867-AC51-1240B6C4DC75}">
      <dsp:nvSpPr>
        <dsp:cNvPr id="0" name=""/>
        <dsp:cNvSpPr/>
      </dsp:nvSpPr>
      <dsp:spPr>
        <a:xfrm>
          <a:off x="4819253" y="1711270"/>
          <a:ext cx="2273596" cy="519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026"/>
              </a:lnTo>
              <a:lnTo>
                <a:pt x="2273596" y="408026"/>
              </a:lnTo>
              <a:lnTo>
                <a:pt x="2273596" y="51953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4F9A8-E68D-4FD9-BC27-379F1E87543F}">
      <dsp:nvSpPr>
        <dsp:cNvPr id="0" name=""/>
        <dsp:cNvSpPr/>
      </dsp:nvSpPr>
      <dsp:spPr>
        <a:xfrm>
          <a:off x="4819253" y="1711270"/>
          <a:ext cx="802449" cy="519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026"/>
              </a:lnTo>
              <a:lnTo>
                <a:pt x="802449" y="408026"/>
              </a:lnTo>
              <a:lnTo>
                <a:pt x="802449" y="51953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35FEEF-BFD4-4AFF-92D1-BE32FF670925}">
      <dsp:nvSpPr>
        <dsp:cNvPr id="0" name=""/>
        <dsp:cNvSpPr/>
      </dsp:nvSpPr>
      <dsp:spPr>
        <a:xfrm>
          <a:off x="4150555" y="1711270"/>
          <a:ext cx="668698" cy="519533"/>
        </a:xfrm>
        <a:custGeom>
          <a:avLst/>
          <a:gdLst/>
          <a:ahLst/>
          <a:cxnLst/>
          <a:rect l="0" t="0" r="0" b="0"/>
          <a:pathLst>
            <a:path>
              <a:moveTo>
                <a:pt x="668698" y="0"/>
              </a:moveTo>
              <a:lnTo>
                <a:pt x="668698" y="408026"/>
              </a:lnTo>
              <a:lnTo>
                <a:pt x="0" y="408026"/>
              </a:lnTo>
              <a:lnTo>
                <a:pt x="0" y="51953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41371-25A2-48B0-BCE5-3208F5B23029}">
      <dsp:nvSpPr>
        <dsp:cNvPr id="0" name=""/>
        <dsp:cNvSpPr/>
      </dsp:nvSpPr>
      <dsp:spPr>
        <a:xfrm>
          <a:off x="2679408" y="1711270"/>
          <a:ext cx="2139845" cy="519533"/>
        </a:xfrm>
        <a:custGeom>
          <a:avLst/>
          <a:gdLst/>
          <a:ahLst/>
          <a:cxnLst/>
          <a:rect l="0" t="0" r="0" b="0"/>
          <a:pathLst>
            <a:path>
              <a:moveTo>
                <a:pt x="2139845" y="0"/>
              </a:moveTo>
              <a:lnTo>
                <a:pt x="2139845" y="408026"/>
              </a:lnTo>
              <a:lnTo>
                <a:pt x="0" y="408026"/>
              </a:lnTo>
              <a:lnTo>
                <a:pt x="0" y="51953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465D6-EF93-4019-967D-B18842E67D68}">
      <dsp:nvSpPr>
        <dsp:cNvPr id="0" name=""/>
        <dsp:cNvSpPr/>
      </dsp:nvSpPr>
      <dsp:spPr>
        <a:xfrm>
          <a:off x="4773533" y="637274"/>
          <a:ext cx="91440" cy="309668"/>
        </a:xfrm>
        <a:custGeom>
          <a:avLst/>
          <a:gdLst/>
          <a:ahLst/>
          <a:cxnLst/>
          <a:rect l="0" t="0" r="0" b="0"/>
          <a:pathLst>
            <a:path>
              <a:moveTo>
                <a:pt x="45924" y="0"/>
              </a:moveTo>
              <a:lnTo>
                <a:pt x="45924" y="198161"/>
              </a:lnTo>
              <a:lnTo>
                <a:pt x="45720" y="198161"/>
              </a:lnTo>
              <a:lnTo>
                <a:pt x="45720" y="30966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D4646E-681D-4943-B891-0B0ED3CCACE6}">
      <dsp:nvSpPr>
        <dsp:cNvPr id="0" name=""/>
        <dsp:cNvSpPr/>
      </dsp:nvSpPr>
      <dsp:spPr>
        <a:xfrm>
          <a:off x="4217625" y="-127053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4000"/>
              </a:schemeClr>
            </a:gs>
            <a:gs pos="100000">
              <a:schemeClr val="accent1"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D0476216-123B-42D7-9B0C-FEBFF2BE30A1}">
      <dsp:nvSpPr>
        <dsp:cNvPr id="0" name=""/>
        <dsp:cNvSpPr/>
      </dsp:nvSpPr>
      <dsp:spPr>
        <a:xfrm>
          <a:off x="4351366" y="0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0000"/>
                <a:lumMod val="110000"/>
              </a:schemeClr>
            </a:gs>
            <a:gs pos="100000">
              <a:schemeClr val="accent2"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LOGIN/REGISTRO</a:t>
          </a:r>
        </a:p>
      </dsp:txBody>
      <dsp:txXfrm>
        <a:off x="4373752" y="22386"/>
        <a:ext cx="1158894" cy="719555"/>
      </dsp:txXfrm>
    </dsp:sp>
    <dsp:sp modelId="{2287C9A6-BD4B-49EA-BCCC-451F6D5DF8ED}">
      <dsp:nvSpPr>
        <dsp:cNvPr id="0" name=""/>
        <dsp:cNvSpPr/>
      </dsp:nvSpPr>
      <dsp:spPr>
        <a:xfrm>
          <a:off x="4217420" y="946942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4000"/>
              </a:schemeClr>
            </a:gs>
            <a:gs pos="100000">
              <a:schemeClr val="accent1"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56177BB8-4857-4913-9210-5F7890199416}">
      <dsp:nvSpPr>
        <dsp:cNvPr id="0" name=""/>
        <dsp:cNvSpPr/>
      </dsp:nvSpPr>
      <dsp:spPr>
        <a:xfrm>
          <a:off x="4351161" y="1073996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0000"/>
                <a:lumMod val="110000"/>
              </a:schemeClr>
            </a:gs>
            <a:gs pos="100000">
              <a:schemeClr val="accent2"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MENÚ PRINCIPAL</a:t>
          </a:r>
        </a:p>
      </dsp:txBody>
      <dsp:txXfrm>
        <a:off x="4373547" y="1096382"/>
        <a:ext cx="1158894" cy="719555"/>
      </dsp:txXfrm>
    </dsp:sp>
    <dsp:sp modelId="{30987E3C-A368-4D6F-8085-CFA9E3B3FB88}">
      <dsp:nvSpPr>
        <dsp:cNvPr id="0" name=""/>
        <dsp:cNvSpPr/>
      </dsp:nvSpPr>
      <dsp:spPr>
        <a:xfrm>
          <a:off x="2077575" y="2230803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4000"/>
              </a:schemeClr>
            </a:gs>
            <a:gs pos="100000">
              <a:schemeClr val="accent1"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BFB0A142-8FDF-4A49-8B38-C1775850B72D}">
      <dsp:nvSpPr>
        <dsp:cNvPr id="0" name=""/>
        <dsp:cNvSpPr/>
      </dsp:nvSpPr>
      <dsp:spPr>
        <a:xfrm>
          <a:off x="2211316" y="2357857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0000"/>
                <a:lumMod val="110000"/>
              </a:schemeClr>
            </a:gs>
            <a:gs pos="100000">
              <a:schemeClr val="accent2"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AGREGAR VEHÍCULO</a:t>
          </a:r>
        </a:p>
      </dsp:txBody>
      <dsp:txXfrm>
        <a:off x="2233702" y="2380243"/>
        <a:ext cx="1158894" cy="719555"/>
      </dsp:txXfrm>
    </dsp:sp>
    <dsp:sp modelId="{F5277CE0-A9FA-44F1-B6FB-BFDAA3418C90}">
      <dsp:nvSpPr>
        <dsp:cNvPr id="0" name=""/>
        <dsp:cNvSpPr/>
      </dsp:nvSpPr>
      <dsp:spPr>
        <a:xfrm>
          <a:off x="3548722" y="2230803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4000"/>
              </a:schemeClr>
            </a:gs>
            <a:gs pos="100000">
              <a:schemeClr val="accent1"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AD666163-675E-4D12-A834-08E41FBCB475}">
      <dsp:nvSpPr>
        <dsp:cNvPr id="0" name=""/>
        <dsp:cNvSpPr/>
      </dsp:nvSpPr>
      <dsp:spPr>
        <a:xfrm>
          <a:off x="3682463" y="2357857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0000"/>
                <a:lumMod val="110000"/>
              </a:schemeClr>
            </a:gs>
            <a:gs pos="100000">
              <a:schemeClr val="accent2"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AGREGAR REPOSTAJE</a:t>
          </a:r>
        </a:p>
      </dsp:txBody>
      <dsp:txXfrm>
        <a:off x="3704849" y="2380243"/>
        <a:ext cx="1158894" cy="719555"/>
      </dsp:txXfrm>
    </dsp:sp>
    <dsp:sp modelId="{144A7A67-35E5-47B1-BC71-F54612A38386}">
      <dsp:nvSpPr>
        <dsp:cNvPr id="0" name=""/>
        <dsp:cNvSpPr/>
      </dsp:nvSpPr>
      <dsp:spPr>
        <a:xfrm>
          <a:off x="5019870" y="2230803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4000"/>
              </a:schemeClr>
            </a:gs>
            <a:gs pos="100000">
              <a:schemeClr val="accent1"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FC9A6BBF-361A-4EDA-BA2A-03FDD45CDAA8}">
      <dsp:nvSpPr>
        <dsp:cNvPr id="0" name=""/>
        <dsp:cNvSpPr/>
      </dsp:nvSpPr>
      <dsp:spPr>
        <a:xfrm>
          <a:off x="5153611" y="2357857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0000"/>
                <a:lumMod val="110000"/>
              </a:schemeClr>
            </a:gs>
            <a:gs pos="100000">
              <a:schemeClr val="accent2"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CONSULTAR HISTORIAL</a:t>
          </a:r>
        </a:p>
      </dsp:txBody>
      <dsp:txXfrm>
        <a:off x="5175997" y="2380243"/>
        <a:ext cx="1158894" cy="719555"/>
      </dsp:txXfrm>
    </dsp:sp>
    <dsp:sp modelId="{7A965743-483D-423C-9267-5A75114D63D5}">
      <dsp:nvSpPr>
        <dsp:cNvPr id="0" name=""/>
        <dsp:cNvSpPr/>
      </dsp:nvSpPr>
      <dsp:spPr>
        <a:xfrm>
          <a:off x="6491017" y="2230803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4000"/>
              </a:schemeClr>
            </a:gs>
            <a:gs pos="100000">
              <a:schemeClr val="accent1"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5FFA5ABF-13F6-4718-921B-3FDACFD8AFC9}">
      <dsp:nvSpPr>
        <dsp:cNvPr id="0" name=""/>
        <dsp:cNvSpPr/>
      </dsp:nvSpPr>
      <dsp:spPr>
        <a:xfrm>
          <a:off x="6624758" y="2357857"/>
          <a:ext cx="1203666" cy="7643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0000"/>
                <a:lumMod val="110000"/>
              </a:schemeClr>
            </a:gs>
            <a:gs pos="100000">
              <a:schemeClr val="accent2"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VER ESTADÍSTICAS</a:t>
          </a:r>
        </a:p>
      </dsp:txBody>
      <dsp:txXfrm>
        <a:off x="6647144" y="2380243"/>
        <a:ext cx="1158894" cy="719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7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016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82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6442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207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142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81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91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9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9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0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9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0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4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63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5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16C4C9A-3960-41CF-A4E9-2A8FB932454B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49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5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4D67C-D0B4-F695-3B98-2BEA8DA25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MyCarCheck</a:t>
            </a:r>
            <a:r>
              <a:rPr lang="es-ES" dirty="0"/>
              <a:t> – </a:t>
            </a:r>
            <a:r>
              <a:rPr lang="es-ES" sz="4400" dirty="0"/>
              <a:t>Gestión de repostajes y vehículos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75DC6C-0B4E-B084-92F9-B4F3A663C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Adrián García Jiménez</a:t>
            </a:r>
          </a:p>
          <a:p>
            <a:r>
              <a:rPr lang="es-ES" dirty="0"/>
              <a:t>2º DAM IES VALLE INCLAN</a:t>
            </a:r>
          </a:p>
          <a:p>
            <a:r>
              <a:rPr lang="es-ES" dirty="0"/>
              <a:t>TFG 2025/2026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0A1A4F-13B8-EF41-F8D5-5DED78EB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299" y="-1771650"/>
            <a:ext cx="406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3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65530-CAEF-DFB9-1288-B61D5C2A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FUTURAS MEJORAS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9BCD92-F80C-1E2A-C7C7-D9031EF10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C14856-8D88-E2FE-3A65-0B024452D4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EXPORTAR LAS ESTADÍSTICAS GENERADAS A UN PDF O EXCEL</a:t>
            </a:r>
          </a:p>
          <a:p>
            <a:r>
              <a:rPr lang="es-ES" dirty="0"/>
              <a:t>SINCRONIZACIÓN EN LA NUBE</a:t>
            </a:r>
          </a:p>
          <a:p>
            <a:r>
              <a:rPr lang="es-ES" dirty="0"/>
              <a:t>ESCALABILIDAD GRACIAS AL LENGUAJES UTILIZADO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01C864-BB3C-F148-96E6-2D29C2AE7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F6970B-B1E2-78E8-0134-9F1CDBD03E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/>
              <a:t>NOTIFICACIONES DE MANTENIMIENTO</a:t>
            </a:r>
          </a:p>
          <a:p>
            <a:r>
              <a:rPr lang="es-ES" dirty="0"/>
              <a:t>VERSIÓN MULTIPLATAFORMA </a:t>
            </a:r>
          </a:p>
          <a:p>
            <a:r>
              <a:rPr lang="es-ES" dirty="0"/>
              <a:t>POSIBILIDAD DE SEGUIR IMPLEMENTANDO NUEVAS FUNCIONALIDADES COMO UN REGISTRO DE MANTENIMIENTOS</a:t>
            </a:r>
          </a:p>
        </p:txBody>
      </p:sp>
      <p:pic>
        <p:nvPicPr>
          <p:cNvPr id="8194" name="Picture 2" descr="Exportar - Iconos gratis de flechas">
            <a:extLst>
              <a:ext uri="{FF2B5EF4-FFF2-40B4-BE49-F238E27FC236}">
                <a16:creationId xmlns:a16="http://schemas.microsoft.com/office/drawing/2014/main" id="{0B8015A3-9608-22CA-58C8-620076758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7" y="330517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seño PNG Y SVG De Icono De Naturaleza De Cielo De Nube Para Camisetas">
            <a:extLst>
              <a:ext uri="{FF2B5EF4-FFF2-40B4-BE49-F238E27FC236}">
                <a16:creationId xmlns:a16="http://schemas.microsoft.com/office/drawing/2014/main" id="{0420309F-8C77-AE90-4AF8-E7DB87BA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162" y="380999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scalabilidad - Iconos gratis de interfaz">
            <a:extLst>
              <a:ext uri="{FF2B5EF4-FFF2-40B4-BE49-F238E27FC236}">
                <a16:creationId xmlns:a16="http://schemas.microsoft.com/office/drawing/2014/main" id="{5B941602-E7C4-6407-75C2-D9CC290E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7" y="4448174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cono de Mejora Detailed Rounded Lineal color | Freepik">
            <a:extLst>
              <a:ext uri="{FF2B5EF4-FFF2-40B4-BE49-F238E27FC236}">
                <a16:creationId xmlns:a16="http://schemas.microsoft.com/office/drawing/2014/main" id="{BC8A7C20-3949-56A2-7087-19238748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485775"/>
            <a:ext cx="2314574" cy="231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Notificaciones - Iconos gratis de comunicaciones">
            <a:extLst>
              <a:ext uri="{FF2B5EF4-FFF2-40B4-BE49-F238E27FC236}">
                <a16:creationId xmlns:a16="http://schemas.microsoft.com/office/drawing/2014/main" id="{538BF55E-B697-A795-19DD-F72E14950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146" y="3243262"/>
            <a:ext cx="4095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Multiplataforma - Iconos gratis de computadora">
            <a:extLst>
              <a:ext uri="{FF2B5EF4-FFF2-40B4-BE49-F238E27FC236}">
                <a16:creationId xmlns:a16="http://schemas.microsoft.com/office/drawing/2014/main" id="{1D88471D-D6FD-D900-16C1-F89822201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87" y="3631405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Mantenimiento - Iconos gratis de editar herramientas">
            <a:extLst>
              <a:ext uri="{FF2B5EF4-FFF2-40B4-BE49-F238E27FC236}">
                <a16:creationId xmlns:a16="http://schemas.microsoft.com/office/drawing/2014/main" id="{998A5CC4-8F97-BCEC-2182-427FEB0E7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2" y="4325936"/>
            <a:ext cx="944561" cy="94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60DA5-8CA5-325F-644F-B5BE1F1E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¡GRACIAS POR SU ATENCIÓN!</a:t>
            </a:r>
          </a:p>
        </p:txBody>
      </p:sp>
    </p:spTree>
    <p:extLst>
      <p:ext uri="{BB962C8B-B14F-4D97-AF65-F5344CB8AC3E}">
        <p14:creationId xmlns:p14="http://schemas.microsoft.com/office/powerpoint/2010/main" val="210197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5FF04-79CC-B602-03CE-9EE767D5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ACADÉMICO DE DESARROLLO MOVIL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06E246-02B3-91DD-34A7-4B8828F50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NECESIDAD DE GESTIONAR REPOSTAJES Y VEHÍCULOS DE MANERA DIGITAL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OBJETIVO: FACILITAR EL CONTROL DE CONSUMO Y GASTOS DE MANERA SENCILLA</a:t>
            </a:r>
          </a:p>
        </p:txBody>
      </p:sp>
      <p:pic>
        <p:nvPicPr>
          <p:cNvPr id="3074" name="Picture 2" descr="Smartphone - Iconos gratis de pasatiempos y tiempo libre">
            <a:extLst>
              <a:ext uri="{FF2B5EF4-FFF2-40B4-BE49-F238E27FC236}">
                <a16:creationId xmlns:a16="http://schemas.microsoft.com/office/drawing/2014/main" id="{85B3BC4C-A33B-0F27-224E-F16BFEB6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1" y="2552700"/>
            <a:ext cx="1676399" cy="167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ana - Iconos gratis de deportes">
            <a:extLst>
              <a:ext uri="{FF2B5EF4-FFF2-40B4-BE49-F238E27FC236}">
                <a16:creationId xmlns:a16="http://schemas.microsoft.com/office/drawing/2014/main" id="{BED6F838-DAB5-9DC0-EABF-F2ED60DE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1" y="4467223"/>
            <a:ext cx="1676399" cy="167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9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2F74A-9B53-1B06-06C1-9DFD0917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48CB6-0E88-0366-3CE9-81F047F1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 DETECTADO - Solución propuesta: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1F814D-3EFD-756B-D951-3042D54049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CONTROL MANUAL POCO PRÁCTICO Y PROPENSO A ERRORES</a:t>
            </a:r>
          </a:p>
          <a:p>
            <a:r>
              <a:rPr lang="es-ES" dirty="0"/>
              <a:t>AUSENCIA DE ESTADÍSTICAS CLARAS SOBRE CONSUMO Y COSTES</a:t>
            </a:r>
          </a:p>
          <a:p>
            <a:r>
              <a:rPr lang="es-ES" dirty="0"/>
              <a:t>RIESGO DE PÉRDIDA DE INFORMACIÓN IMPORTANTE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795DC76-B233-8A3F-8E0D-A066F0452C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APLICACIÓN MÓVIL PARA ANDROID</a:t>
            </a:r>
          </a:p>
          <a:p>
            <a:r>
              <a:rPr lang="es-ES" dirty="0"/>
              <a:t>REGISTRO DIGITAL DE REPOSTAJES Y VEHÍCULOS</a:t>
            </a:r>
          </a:p>
          <a:p>
            <a:r>
              <a:rPr lang="es-ES" dirty="0"/>
              <a:t>ESTADÍSTICAS AUTOMÁTICAS Y FÁCILES DE CONSULTAR</a:t>
            </a:r>
          </a:p>
          <a:p>
            <a:r>
              <a:rPr lang="es-ES" dirty="0"/>
              <a:t>INTERFAZ CLARA E INTUITIVA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40609AB-7A1C-622D-8487-444B60B60DF0}"/>
              </a:ext>
            </a:extLst>
          </p:cNvPr>
          <p:cNvCxnSpPr/>
          <p:nvPr/>
        </p:nvCxnSpPr>
        <p:spPr>
          <a:xfrm>
            <a:off x="3286125" y="2038350"/>
            <a:ext cx="0" cy="723900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D5B8660-113D-3787-9B53-BF304E6C0274}"/>
              </a:ext>
            </a:extLst>
          </p:cNvPr>
          <p:cNvCxnSpPr/>
          <p:nvPr/>
        </p:nvCxnSpPr>
        <p:spPr>
          <a:xfrm>
            <a:off x="8515350" y="2038350"/>
            <a:ext cx="0" cy="723900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Gráfico 8" descr="Advertencia">
            <a:extLst>
              <a:ext uri="{FF2B5EF4-FFF2-40B4-BE49-F238E27FC236}">
                <a16:creationId xmlns:a16="http://schemas.microsoft.com/office/drawing/2014/main" id="{0A23BA67-1C60-D91E-C622-B43EEEDD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012" y="3619500"/>
            <a:ext cx="914400" cy="914400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3F943C50-FCDB-7810-5996-121A141FB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0588" y="3619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7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7D6596D2-ACE0-2269-BA39-45CF3529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PÚBLICO OBJETIVO: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E15FB51F-3277-9C1F-5424-7A684FD7D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CONDUCTORES PARTICULARES QUE QUIERAN REGISTRAR SUS GASTOS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PEQUEÑAS FLOTAS DE VEHÍCULOS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ESTUDIANTES Y PROFESIONALES INTERESADOS EN OPTIMIZAR RECURSOS</a:t>
            </a:r>
          </a:p>
        </p:txBody>
      </p:sp>
      <p:pic>
        <p:nvPicPr>
          <p:cNvPr id="4098" name="Picture 2" descr="Icono de Persona Generic color fill | Freepik">
            <a:extLst>
              <a:ext uri="{FF2B5EF4-FFF2-40B4-BE49-F238E27FC236}">
                <a16:creationId xmlns:a16="http://schemas.microsoft.com/office/drawing/2014/main" id="{EDBE390C-E538-7563-B432-6214EC919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336" y="2266948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urgoneta de reparto - Iconos gratis de seguridad">
            <a:extLst>
              <a:ext uri="{FF2B5EF4-FFF2-40B4-BE49-F238E27FC236}">
                <a16:creationId xmlns:a16="http://schemas.microsoft.com/office/drawing/2014/main" id="{D25CD406-2C6E-BA32-BDBB-3FB08F97C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3467098"/>
            <a:ext cx="1524001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raduación - Iconos gratis de educación">
            <a:extLst>
              <a:ext uri="{FF2B5EF4-FFF2-40B4-BE49-F238E27FC236}">
                <a16:creationId xmlns:a16="http://schemas.microsoft.com/office/drawing/2014/main" id="{EDD2CAC6-3634-1710-F925-A6C2FDB28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837" y="4924425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76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34BF9-F20E-68B8-56CC-E5D141DF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FUNCIONALIDADES</a:t>
            </a:r>
            <a:br>
              <a:rPr lang="es-ES" dirty="0"/>
            </a:br>
            <a:r>
              <a:rPr lang="es-ES" dirty="0"/>
              <a:t>PRINCIPALES: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47335-59F7-A74B-8944-0ED925E1B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REGISTRO Y GESTIÓN DE VEHÍCULOS</a:t>
            </a:r>
          </a:p>
          <a:p>
            <a:r>
              <a:rPr lang="es-ES" dirty="0"/>
              <a:t>HISTORIAL DETALLADO DE CADA VEHÍCULO</a:t>
            </a:r>
          </a:p>
          <a:p>
            <a:r>
              <a:rPr lang="es-ES" dirty="0"/>
              <a:t>REGISTRO DE REPOSTAJES CON VALIDACIONES</a:t>
            </a:r>
          </a:p>
          <a:p>
            <a:r>
              <a:rPr lang="es-ES" dirty="0"/>
              <a:t>ESTADÍSTICAS DE CONSUMO MEDIO Y COSTE TOTAL DE LOS REPOSTAJES</a:t>
            </a:r>
          </a:p>
          <a:p>
            <a:r>
              <a:rPr lang="es-ES" dirty="0"/>
              <a:t>GESTIÓN DE USUARIOS Y SESIONES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56B26B-0360-6772-DD16-B3CB1D998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30" name="Picture 6" descr="Icono de Coche Special Lineal color | Freepik">
            <a:extLst>
              <a:ext uri="{FF2B5EF4-FFF2-40B4-BE49-F238E27FC236}">
                <a16:creationId xmlns:a16="http://schemas.microsoft.com/office/drawing/2014/main" id="{4171829A-DE6B-B677-699A-9E021561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780" y="1685925"/>
            <a:ext cx="669395" cy="66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cono de Gasolinera Generic Flat | Freepik">
            <a:extLst>
              <a:ext uri="{FF2B5EF4-FFF2-40B4-BE49-F238E27FC236}">
                <a16:creationId xmlns:a16="http://schemas.microsoft.com/office/drawing/2014/main" id="{7D2B64B7-287F-C7D1-80BC-4739C0F93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639" y="2759604"/>
            <a:ext cx="669396" cy="66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cumento - Iconos gratis de interfaz">
            <a:extLst>
              <a:ext uri="{FF2B5EF4-FFF2-40B4-BE49-F238E27FC236}">
                <a16:creationId xmlns:a16="http://schemas.microsoft.com/office/drawing/2014/main" id="{C20760B3-8E2F-FC6B-F56C-A9C06D71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413" y="2219060"/>
            <a:ext cx="604573" cy="60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cono de Estadísticas Flat Color Circular | Freepik">
            <a:extLst>
              <a:ext uri="{FF2B5EF4-FFF2-40B4-BE49-F238E27FC236}">
                <a16:creationId xmlns:a16="http://schemas.microsoft.com/office/drawing/2014/main" id="{70E73377-74BD-8907-A2E3-FCF716164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913" y="3528748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cono de círculo de usuario anónimo. Ilustración de vector de estilo plano  con sombra. | Vector Premium">
            <a:extLst>
              <a:ext uri="{FF2B5EF4-FFF2-40B4-BE49-F238E27FC236}">
                <a16:creationId xmlns:a16="http://schemas.microsoft.com/office/drawing/2014/main" id="{BD96246A-92BB-1CE8-2D2F-7723FCC5E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17" y="4067175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uncionalidad - Iconos gratis de diverso">
            <a:extLst>
              <a:ext uri="{FF2B5EF4-FFF2-40B4-BE49-F238E27FC236}">
                <a16:creationId xmlns:a16="http://schemas.microsoft.com/office/drawing/2014/main" id="{E8656A89-234F-05E6-B397-A481903B0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995612"/>
            <a:ext cx="26860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80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FEB82-4D9A-7A58-B7D0-5638BCDA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TÉCNICA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D64405-9C9B-A606-EC92-F2787DB4A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74C823-4964-B76C-2DC1-6FCFA27CCD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LENGUAJE: KOTLIN</a:t>
            </a:r>
          </a:p>
          <a:p>
            <a:r>
              <a:rPr lang="es-ES" dirty="0"/>
              <a:t>BASE DE DATOS: SQLITE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90EE99F-FC83-9CF9-D9F3-2CF729A70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F8F892-BE59-28BC-B7DF-9EAE1A5FCE7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/>
              <a:t>INTERFAZ GRÁFICA: MATERIAL DESIGN</a:t>
            </a:r>
          </a:p>
          <a:p>
            <a:r>
              <a:rPr lang="es-ES" dirty="0"/>
              <a:t>IDE: ANDROID STUDIO</a:t>
            </a:r>
          </a:p>
        </p:txBody>
      </p:sp>
      <p:pic>
        <p:nvPicPr>
          <p:cNvPr id="2050" name="Picture 2" descr="Tu primer programa en Kotlin">
            <a:extLst>
              <a:ext uri="{FF2B5EF4-FFF2-40B4-BE49-F238E27FC236}">
                <a16:creationId xmlns:a16="http://schemas.microsoft.com/office/drawing/2014/main" id="{CB6EB127-BC17-2CB9-AB0F-E910DA630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2" y="4707731"/>
            <a:ext cx="3167060" cy="1083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QLite - Wikipedia, la enciclopedia libre">
            <a:extLst>
              <a:ext uri="{FF2B5EF4-FFF2-40B4-BE49-F238E27FC236}">
                <a16:creationId xmlns:a16="http://schemas.microsoft.com/office/drawing/2014/main" id="{B4A4CEB9-68EF-D054-1C17-20BBCEE4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2" y="4639356"/>
            <a:ext cx="2375615" cy="1124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I/O 2024: What's new in Android Development Tools - Google  Developers Blog">
            <a:extLst>
              <a:ext uri="{FF2B5EF4-FFF2-40B4-BE49-F238E27FC236}">
                <a16:creationId xmlns:a16="http://schemas.microsoft.com/office/drawing/2014/main" id="{F04414D5-58CD-4269-F42E-A53C559BD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603260"/>
            <a:ext cx="3990975" cy="118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678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B316A-39EF-E148-0568-D5A8A9A4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FLUJO DEL USUARIO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9C96E43-5762-58E6-4C07-FEE9B2E914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875877"/>
              </p:ext>
            </p:extLst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Llave de la puerta - Iconos gratis de seguridad">
            <a:extLst>
              <a:ext uri="{FF2B5EF4-FFF2-40B4-BE49-F238E27FC236}">
                <a16:creationId xmlns:a16="http://schemas.microsoft.com/office/drawing/2014/main" id="{F842E51C-8AF2-5ED1-6017-673CFDE6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2514600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cono de Casa Basic Miscellany Lineal Color | Freepik">
            <a:extLst>
              <a:ext uri="{FF2B5EF4-FFF2-40B4-BE49-F238E27FC236}">
                <a16:creationId xmlns:a16="http://schemas.microsoft.com/office/drawing/2014/main" id="{A90C821E-DB8B-3DBA-CD19-602AD40F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514725"/>
            <a:ext cx="10001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igno de más - Iconos gratis de ui">
            <a:extLst>
              <a:ext uri="{FF2B5EF4-FFF2-40B4-BE49-F238E27FC236}">
                <a16:creationId xmlns:a16="http://schemas.microsoft.com/office/drawing/2014/main" id="{15424FBE-14AA-E766-C6BC-E26D4691C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495674" y="5932882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igno de más - Iconos gratis de ui">
            <a:extLst>
              <a:ext uri="{FF2B5EF4-FFF2-40B4-BE49-F238E27FC236}">
                <a16:creationId xmlns:a16="http://schemas.microsoft.com/office/drawing/2014/main" id="{B203768F-462A-C734-FD18-B32E01B52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095875" y="5932882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oche - Iconos gratis de transporte">
            <a:extLst>
              <a:ext uri="{FF2B5EF4-FFF2-40B4-BE49-F238E27FC236}">
                <a16:creationId xmlns:a16="http://schemas.microsoft.com/office/drawing/2014/main" id="{851F9FB8-57DE-A429-8CF7-040EE73F5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4" y="5767387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cono de Gasolinera Special Lineal color | Freepik">
            <a:extLst>
              <a:ext uri="{FF2B5EF4-FFF2-40B4-BE49-F238E27FC236}">
                <a16:creationId xmlns:a16="http://schemas.microsoft.com/office/drawing/2014/main" id="{D6B0320D-58F9-2FD0-2224-2B5D27ED2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5" y="5929309"/>
            <a:ext cx="407195" cy="4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istorial médico - Iconos gratis de asistencia sanitaria y médica">
            <a:extLst>
              <a:ext uri="{FF2B5EF4-FFF2-40B4-BE49-F238E27FC236}">
                <a16:creationId xmlns:a16="http://schemas.microsoft.com/office/drawing/2014/main" id="{E419A772-D193-E728-F899-5F4EDE8B2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035" y="5861443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Icono de Estadísticas Generic Flat | Freepik">
            <a:extLst>
              <a:ext uri="{FF2B5EF4-FFF2-40B4-BE49-F238E27FC236}">
                <a16:creationId xmlns:a16="http://schemas.microsoft.com/office/drawing/2014/main" id="{45FEC787-CC43-D619-7123-A60DDEE6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881" y="5767387"/>
            <a:ext cx="679844" cy="6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20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0539C63-ED73-AA00-BEE6-2CE4C3C69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VALIDACIONES Y SEGURIDAD: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19B1EE-D2C1-304A-DC09-DB77E6550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019425"/>
            <a:ext cx="9906000" cy="2771775"/>
          </a:xfrm>
        </p:spPr>
        <p:txBody>
          <a:bodyPr>
            <a:normAutofit/>
          </a:bodyPr>
          <a:lstStyle/>
          <a:p>
            <a:r>
              <a:rPr lang="es-ES" dirty="0"/>
              <a:t>VALIDACIÓN DE DATOS: KM, LITROS, FECHAS</a:t>
            </a:r>
          </a:p>
          <a:p>
            <a:r>
              <a:rPr lang="es-ES" dirty="0"/>
              <a:t>CONTROL DE USUARIOS CON SHAREDPREFERENCES</a:t>
            </a:r>
          </a:p>
          <a:p>
            <a:r>
              <a:rPr lang="es-ES" dirty="0"/>
              <a:t>CONFIRMACIONES ANTES DE ELIMINAR DATOS</a:t>
            </a:r>
          </a:p>
          <a:p>
            <a:r>
              <a:rPr lang="es-ES" dirty="0"/>
              <a:t>SESIONES SEGURAS Y CON PERSISTENCIA</a:t>
            </a:r>
          </a:p>
        </p:txBody>
      </p:sp>
      <p:pic>
        <p:nvPicPr>
          <p:cNvPr id="6146" name="Picture 2" descr="Íconos de check en SVG, PNG, AI para descargar">
            <a:extLst>
              <a:ext uri="{FF2B5EF4-FFF2-40B4-BE49-F238E27FC236}">
                <a16:creationId xmlns:a16="http://schemas.microsoft.com/office/drawing/2014/main" id="{776BD18E-E06E-4075-0E99-F5D51F3B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1633537"/>
            <a:ext cx="10763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🔓 Candado Abierto Emoji: Significado y Uso">
            <a:extLst>
              <a:ext uri="{FF2B5EF4-FFF2-40B4-BE49-F238E27FC236}">
                <a16:creationId xmlns:a16="http://schemas.microsoft.com/office/drawing/2014/main" id="{64854D4E-B361-26CA-DC4E-5634E65D6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4852987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igno de exclamación - Iconos gratis de formas y simbolos">
            <a:extLst>
              <a:ext uri="{FF2B5EF4-FFF2-40B4-BE49-F238E27FC236}">
                <a16:creationId xmlns:a16="http://schemas.microsoft.com/office/drawing/2014/main" id="{C125F2DB-4AC9-2371-6449-6482FF0F1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2" y="4405312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Usuario - Iconos gratis de interfaz">
            <a:extLst>
              <a:ext uri="{FF2B5EF4-FFF2-40B4-BE49-F238E27FC236}">
                <a16:creationId xmlns:a16="http://schemas.microsoft.com/office/drawing/2014/main" id="{DF7BBC9C-ECD4-AEDA-7C71-2B0EEA877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3" y="3862384"/>
            <a:ext cx="600077" cy="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8DDB45C5-A1D1-F311-23DD-C7B297EC0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2" y="3381374"/>
            <a:ext cx="6191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62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1A048-FD05-CAFE-401E-F8D8FE49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RETOS Y APRENDIZAJE: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7B9CB-322F-7FE9-EDDD-DEEC0CA90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APRENDIZAJE DE UN NUEVO LENGUAJE (KOTLIN)</a:t>
            </a:r>
          </a:p>
          <a:p>
            <a:r>
              <a:rPr lang="es-ES" dirty="0"/>
              <a:t>MANEJO DE BASE DE DATOS SQLITE</a:t>
            </a:r>
          </a:p>
          <a:p>
            <a:r>
              <a:rPr lang="es-ES" dirty="0"/>
              <a:t>VALIDACIÓN DE COHERENCIA DE DATOS</a:t>
            </a:r>
          </a:p>
          <a:p>
            <a:r>
              <a:rPr lang="es-ES" dirty="0"/>
              <a:t>FLUJO DE NAVEGACIÓN ENTRE ACTIVITIES </a:t>
            </a:r>
          </a:p>
          <a:p>
            <a:r>
              <a:rPr lang="es-ES" dirty="0"/>
              <a:t>BUENA PRÁCTICA CON GIT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64FED5-85B1-B087-6CAA-BB78F1D5E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 descr="Aprendizaje - Iconos gratis de educación">
            <a:extLst>
              <a:ext uri="{FF2B5EF4-FFF2-40B4-BE49-F238E27FC236}">
                <a16:creationId xmlns:a16="http://schemas.microsoft.com/office/drawing/2014/main" id="{4EBB7CC5-8601-1585-A8D7-38D006A1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83" y="3124200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rogramación - Iconos gratis de computadora">
            <a:extLst>
              <a:ext uri="{FF2B5EF4-FFF2-40B4-BE49-F238E27FC236}">
                <a16:creationId xmlns:a16="http://schemas.microsoft.com/office/drawing/2014/main" id="{52E88965-0A0C-7498-C143-C96A4984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9812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cono de Servidor de base de datos Generic color lineal-color | Freepik">
            <a:extLst>
              <a:ext uri="{FF2B5EF4-FFF2-40B4-BE49-F238E27FC236}">
                <a16:creationId xmlns:a16="http://schemas.microsoft.com/office/drawing/2014/main" id="{E2E85121-1701-F8DF-F2B4-2C224C861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525" y="2728912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lujo - Iconos gratis de flechas">
            <a:extLst>
              <a:ext uri="{FF2B5EF4-FFF2-40B4-BE49-F238E27FC236}">
                <a16:creationId xmlns:a16="http://schemas.microsoft.com/office/drawing/2014/main" id="{1D3A115D-FA3C-9824-AEAD-E23154DF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525" y="348138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Logotipo de github - Iconos gratis de redes sociales">
            <a:extLst>
              <a:ext uri="{FF2B5EF4-FFF2-40B4-BE49-F238E27FC236}">
                <a16:creationId xmlns:a16="http://schemas.microsoft.com/office/drawing/2014/main" id="{FBA46932-7189-6602-F957-FC06590A5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0" y="3952875"/>
            <a:ext cx="6191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7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118</TotalTime>
  <Words>283</Words>
  <Application>Microsoft Office PowerPoint</Application>
  <PresentationFormat>Panorámica</PresentationFormat>
  <Paragraphs>62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Malla</vt:lpstr>
      <vt:lpstr>MyCarCheck – Gestión de repostajes y vehículos</vt:lpstr>
      <vt:lpstr>PROYECTO ACADÉMICO DE DESARROLLO MOVIL</vt:lpstr>
      <vt:lpstr>PROBLEMA DETECTADO - Solución propuesta:</vt:lpstr>
      <vt:lpstr>PÚBLICO OBJETIVO:</vt:lpstr>
      <vt:lpstr>FUNCIONALIDADES PRINCIPALES:</vt:lpstr>
      <vt:lpstr>ARQUITECTURA TÉCNICA</vt:lpstr>
      <vt:lpstr>FLUJO DEL USUARIO</vt:lpstr>
      <vt:lpstr>VALIDACIONES Y SEGURIDAD:</vt:lpstr>
      <vt:lpstr>RETOS Y APRENDIZAJE:</vt:lpstr>
      <vt:lpstr>FUTURAS MEJORAS</vt:lpstr>
      <vt:lpstr>¡GRACIAS POR SU ATENCIÓN!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garcia jimenez</dc:creator>
  <cp:lastModifiedBy>adrian garcia jimenez</cp:lastModifiedBy>
  <cp:revision>32</cp:revision>
  <dcterms:created xsi:type="dcterms:W3CDTF">2025-11-26T09:33:52Z</dcterms:created>
  <dcterms:modified xsi:type="dcterms:W3CDTF">2025-11-26T11:32:34Z</dcterms:modified>
</cp:coreProperties>
</file>